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59" r:id="rId5"/>
    <p:sldId id="260" r:id="rId6"/>
    <p:sldId id="265" r:id="rId7"/>
    <p:sldId id="266" r:id="rId8"/>
    <p:sldId id="267" r:id="rId9"/>
    <p:sldId id="26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customXml" Target="../customXml/item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C6E8-B799-4C55-BE14-DB5D0ADA140C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1862-4279-4A14-8C0C-0BD838F02CA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748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C6E8-B799-4C55-BE14-DB5D0ADA140C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1862-4279-4A14-8C0C-0BD838F02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235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C6E8-B799-4C55-BE14-DB5D0ADA140C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1862-4279-4A14-8C0C-0BD838F02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2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8CAC6E8-B799-4C55-BE14-DB5D0ADA140C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F141862-4279-4A14-8C0C-0BD838F02CA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271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C6E8-B799-4C55-BE14-DB5D0ADA140C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1862-4279-4A14-8C0C-0BD838F02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488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C6E8-B799-4C55-BE14-DB5D0ADA140C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1862-4279-4A14-8C0C-0BD838F02CA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303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C6E8-B799-4C55-BE14-DB5D0ADA140C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1862-4279-4A14-8C0C-0BD838F02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4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C6E8-B799-4C55-BE14-DB5D0ADA140C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1862-4279-4A14-8C0C-0BD838F02CA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58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C6E8-B799-4C55-BE14-DB5D0ADA140C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1862-4279-4A14-8C0C-0BD838F02CA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390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C6E8-B799-4C55-BE14-DB5D0ADA140C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1862-4279-4A14-8C0C-0BD838F02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478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C6E8-B799-4C55-BE14-DB5D0ADA140C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1862-4279-4A14-8C0C-0BD838F02CA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6892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C6E8-B799-4C55-BE14-DB5D0ADA140C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1862-4279-4A14-8C0C-0BD838F02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2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C6E8-B799-4C55-BE14-DB5D0ADA140C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1862-4279-4A14-8C0C-0BD838F02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6294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C6E8-B799-4C55-BE14-DB5D0ADA140C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1862-4279-4A14-8C0C-0BD838F02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52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C6E8-B799-4C55-BE14-DB5D0ADA140C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1862-4279-4A14-8C0C-0BD838F02CA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6695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C6E8-B799-4C55-BE14-DB5D0ADA140C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1862-4279-4A14-8C0C-0BD838F02CA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9336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C6E8-B799-4C55-BE14-DB5D0ADA140C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1862-4279-4A14-8C0C-0BD838F02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752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C6E8-B799-4C55-BE14-DB5D0ADA140C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1862-4279-4A14-8C0C-0BD838F02CA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5743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C6E8-B799-4C55-BE14-DB5D0ADA140C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1862-4279-4A14-8C0C-0BD838F02CA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2748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C6E8-B799-4C55-BE14-DB5D0ADA140C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1862-4279-4A14-8C0C-0BD838F02CA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7431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C6E8-B799-4C55-BE14-DB5D0ADA140C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1862-4279-4A14-8C0C-0BD838F02CA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167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C6E8-B799-4C55-BE14-DB5D0ADA140C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1862-4279-4A14-8C0C-0BD838F02CA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871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C6E8-B799-4C55-BE14-DB5D0ADA140C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1862-4279-4A14-8C0C-0BD838F02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001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C6E8-B799-4C55-BE14-DB5D0ADA140C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1862-4279-4A14-8C0C-0BD838F02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35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C6E8-B799-4C55-BE14-DB5D0ADA140C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1862-4279-4A14-8C0C-0BD838F02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48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C6E8-B799-4C55-BE14-DB5D0ADA140C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1862-4279-4A14-8C0C-0BD838F02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99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8CAC6E8-B799-4C55-BE14-DB5D0ADA140C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141862-4279-4A14-8C0C-0BD838F02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09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C6E8-B799-4C55-BE14-DB5D0ADA140C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1862-4279-4A14-8C0C-0BD838F02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1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8CAC6E8-B799-4C55-BE14-DB5D0ADA140C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F141862-4279-4A14-8C0C-0BD838F02CA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639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8CAC6E8-B799-4C55-BE14-DB5D0ADA140C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F141862-4279-4A14-8C0C-0BD838F02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52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C7D9486-20A2-4472-B26A-3C13E02E86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Clean Slate Summary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D14726A2-212B-4036-AAFF-1539ECD3F0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 56 of 2008</a:t>
            </a:r>
          </a:p>
        </p:txBody>
      </p:sp>
    </p:spTree>
    <p:extLst>
      <p:ext uri="{BB962C8B-B14F-4D97-AF65-F5344CB8AC3E}">
        <p14:creationId xmlns:p14="http://schemas.microsoft.com/office/powerpoint/2010/main" val="847910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F9D79-B107-4598-9A66-5DA38277D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Petition-Based Sealing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effect as of December 26, 2018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0C6A7-AF59-48B7-84BE-678D206EB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65158"/>
            <a:ext cx="10058400" cy="35751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Rule:</a:t>
            </a:r>
          </a:p>
          <a:p>
            <a:pPr marL="0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Convictions with grades of M2, M3, M if all financial obligations are paid</a:t>
            </a:r>
          </a:p>
          <a:p>
            <a:pPr lvl="1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Since Conviction: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10-year period after conviction without another M or F conviction</a:t>
            </a:r>
          </a:p>
        </p:txBody>
      </p:sp>
    </p:spTree>
    <p:extLst>
      <p:ext uri="{BB962C8B-B14F-4D97-AF65-F5344CB8AC3E}">
        <p14:creationId xmlns:p14="http://schemas.microsoft.com/office/powerpoint/2010/main" val="3230349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8E43E-02E1-436D-8061-B7CD05D72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Excluded Convictions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(Misdemeanors that cannot be sealed)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E33AE-ACE1-4CBB-AE3D-9F0E1F692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46786"/>
            <a:ext cx="10058400" cy="40233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M1 Art. B offense (crimes of violence)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M1 Art. D offense (crimes against the family)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M1 Firearms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M1 sexual offense requiring registration/tiered sexual offense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M1 corruption of minors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Attempt, conspiracy, solicitation to commit any of the above</a:t>
            </a:r>
          </a:p>
        </p:txBody>
      </p:sp>
    </p:spTree>
    <p:extLst>
      <p:ext uri="{BB962C8B-B14F-4D97-AF65-F5344CB8AC3E}">
        <p14:creationId xmlns:p14="http://schemas.microsoft.com/office/powerpoint/2010/main" val="1240997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87C8C-43A7-406C-8100-226A32EEB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8605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Disqualifying Convictions </a:t>
            </a:r>
            <a:br>
              <a:rPr lang="en-US" sz="3600" dirty="0"/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(Review rest of record; these convictions disqualify a person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sealing of otherwise eligible misdemeanors)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C3103-7923-4563-94F9-C708DD45EB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8240" y="2174597"/>
            <a:ext cx="4937760" cy="4023360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 convicted of: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Murder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Offense punishable by more than 20 years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Within last 20 years, convicted of: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Felony involving any of: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 B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 D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Firearms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Sexual offense/tier system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 or more M2s or higher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2476BB-2943-4BD6-AB8A-8A2006C308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6973" y="2174597"/>
            <a:ext cx="4937760" cy="4023360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Within last 15 years, convicted of: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or more M1s or higher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Indecent exposure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Sexual intercourse w/ animal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Failure to comply w/ registration requirements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Weapons/implements or escape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Abuse of corpse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Prohibiting paramilitary training</a:t>
            </a:r>
          </a:p>
        </p:txBody>
      </p:sp>
    </p:spTree>
    <p:extLst>
      <p:ext uri="{BB962C8B-B14F-4D97-AF65-F5344CB8AC3E}">
        <p14:creationId xmlns:p14="http://schemas.microsoft.com/office/powerpoint/2010/main" val="2258279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117B9-E370-4D3B-9909-0452579C0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Automated Sealing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(Goes into effect between June 28, 2019 and June 27, 2020)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21F86-9EA1-4649-8148-F7039D64B2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10124174" cy="4023360"/>
          </a:xfrm>
        </p:spPr>
        <p:txBody>
          <a:bodyPr/>
          <a:lstStyle/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Rule: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Convictions with grades of M2, M3, M (if all financial obligations are paid)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Since Conviction: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10-year period after conviction without another M or F conviction. </a:t>
            </a:r>
          </a:p>
        </p:txBody>
      </p:sp>
    </p:spTree>
    <p:extLst>
      <p:ext uri="{BB962C8B-B14F-4D97-AF65-F5344CB8AC3E}">
        <p14:creationId xmlns:p14="http://schemas.microsoft.com/office/powerpoint/2010/main" val="1680067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A88FB-8B79-4AE8-AC12-0AECB21F1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Excluded Convictions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(Misdemeanors that cannot be sealed by automation)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A52B3-2B5E-47FB-9114-B0FEFA97A6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058399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 B offense (crimes of violence)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 D offense (crimes against the family)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Firearms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Sexual offense requiring registration/tiered sexual offense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Cruelty to animals &amp; corruption of minors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Attempt, conspiracy, solicitation to commit any of the above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conviction which arose from the same case as:  Conviction of M1 or higher or any conviction for the offenses above.</a:t>
            </a:r>
          </a:p>
        </p:txBody>
      </p:sp>
    </p:spTree>
    <p:extLst>
      <p:ext uri="{BB962C8B-B14F-4D97-AF65-F5344CB8AC3E}">
        <p14:creationId xmlns:p14="http://schemas.microsoft.com/office/powerpoint/2010/main" val="1277600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7B0D3-E67A-47BC-8D3B-AE932944F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1" y="0"/>
            <a:ext cx="10058400" cy="1798871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Disqualifying Convictions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 rest of record; these convictions disqualify a person from automated sealing of otherwise eligible misdemeanor.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6261B-1248-409D-A645-41DF774DC5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1" y="2076190"/>
            <a:ext cx="10058399" cy="298294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Felony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or more M1s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or more Ms of any kind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Indecent exposure, sexual intercourse w/ animal, failure to comply w/ registration requirements, weapons/implements to escape, abuse of a corpse, prohibiting paramilitary training</a:t>
            </a:r>
          </a:p>
        </p:txBody>
      </p:sp>
    </p:spTree>
    <p:extLst>
      <p:ext uri="{BB962C8B-B14F-4D97-AF65-F5344CB8AC3E}">
        <p14:creationId xmlns:p14="http://schemas.microsoft.com/office/powerpoint/2010/main" val="828382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39928-6386-4F1E-BC66-F7CFD6A8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17095"/>
            <a:ext cx="10058400" cy="100744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 Convictions/Non-Convictions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2ED90-D7D1-447B-A96B-C059A145DA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058399" cy="4023360"/>
          </a:xfrm>
        </p:spPr>
        <p:txBody>
          <a:bodyPr/>
          <a:lstStyle/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 Conviction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Conviction must be 10+ years with all financial obligations paid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Non-Convictions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Automatically sealed after 60 days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93389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56D5A0CF46E14F852D0897BFC44D66" ma:contentTypeVersion="2" ma:contentTypeDescription="Create a new document." ma:contentTypeScope="" ma:versionID="aba149cfd217c89d75022104d08aa0d9">
  <xsd:schema xmlns:xsd="http://www.w3.org/2001/XMLSchema" xmlns:xs="http://www.w3.org/2001/XMLSchema" xmlns:p="http://schemas.microsoft.com/office/2006/metadata/properties" xmlns:ns1="http://schemas.microsoft.com/sharepoint/v3" xmlns:ns2="cc42a586-547a-4d35-ac78-e1324ed5a0d0" targetNamespace="http://schemas.microsoft.com/office/2006/metadata/properties" ma:root="true" ma:fieldsID="6aa6fa878051b2161b25819e9b3e637e" ns1:_="" ns2:_="">
    <xsd:import namespace="http://schemas.microsoft.com/sharepoint/v3"/>
    <xsd:import namespace="cc42a586-547a-4d35-ac78-e1324ed5a0d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igrationSource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42a586-547a-4d35-ac78-e1324ed5a0d0" elementFormDefault="qualified">
    <xsd:import namespace="http://schemas.microsoft.com/office/2006/documentManagement/types"/>
    <xsd:import namespace="http://schemas.microsoft.com/office/infopath/2007/PartnerControls"/>
    <xsd:element name="MigrationSourceURL" ma:index="10" nillable="true" ma:displayName="MigrationSourceURL" ma:internalName="MigrationSourceURL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SourceURL xmlns="cc42a586-547a-4d35-ac78-e1324ed5a0d0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6FA041A-BD04-4438-8B0B-62C93851EB66}"/>
</file>

<file path=customXml/itemProps2.xml><?xml version="1.0" encoding="utf-8"?>
<ds:datastoreItem xmlns:ds="http://schemas.openxmlformats.org/officeDocument/2006/customXml" ds:itemID="{CCA5A45C-9660-4971-8D23-493FAFA8E399}"/>
</file>

<file path=customXml/itemProps3.xml><?xml version="1.0" encoding="utf-8"?>
<ds:datastoreItem xmlns:ds="http://schemas.openxmlformats.org/officeDocument/2006/customXml" ds:itemID="{9838B24E-5F06-42A1-9DC2-DECF6E72971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</TotalTime>
  <Words>352</Words>
  <Application>Microsoft Office PowerPoint</Application>
  <PresentationFormat>Widescreen</PresentationFormat>
  <Paragraphs>66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Garamond</vt:lpstr>
      <vt:lpstr>Times New Roman</vt:lpstr>
      <vt:lpstr>Wingdings</vt:lpstr>
      <vt:lpstr>Retrospect</vt:lpstr>
      <vt:lpstr>Organic</vt:lpstr>
      <vt:lpstr>Clean Slate Summary</vt:lpstr>
      <vt:lpstr>Petition-Based Sealing  (In effect as of December 26, 2018)</vt:lpstr>
      <vt:lpstr>Excluded Convictions  (Misdemeanors that cannot be sealed)</vt:lpstr>
      <vt:lpstr>Disqualifying Convictions  (Review rest of record; these convictions disqualify a person  from sealing of otherwise eligible misdemeanors)</vt:lpstr>
      <vt:lpstr>Automated Sealing  (Goes into effect between June 28, 2019 and June 27, 2020)</vt:lpstr>
      <vt:lpstr>Excluded Convictions (Misdemeanors that cannot be sealed by automation) </vt:lpstr>
      <vt:lpstr>Disqualifying Convictions Review rest of record; these convictions disqualify a person from automated sealing of otherwise eligible misdemeanor.</vt:lpstr>
      <vt:lpstr>Summary Convictions/Non-Convictions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Clean Slate Summary – Act 56 of 2018</dc:title>
  <dc:creator>Kreiser, Aubrey</dc:creator>
  <cp:lastModifiedBy>Flood, Brandon</cp:lastModifiedBy>
  <cp:revision>22</cp:revision>
  <dcterms:created xsi:type="dcterms:W3CDTF">2019-07-10T14:56:28Z</dcterms:created>
  <dcterms:modified xsi:type="dcterms:W3CDTF">2019-07-19T22:20:13Z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0x0101003156D5A0CF46E14F852D0897BFC44D66</vt:lpwstr>
  </property>
  <property fmtid="{D5CDD505-2E9C-101B-9397-08002B2CF9AE}" pid="3" name="Order">
    <vt:r8>300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</Properties>
</file>